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1452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93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65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247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2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19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43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04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3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97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12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3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49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58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79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0DC9-1261-4BF7-9175-144F3FDA1BEB}" type="datetimeFigureOut">
              <a:rPr lang="nl-NL" smtClean="0"/>
              <a:t>8-11-2017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0DE893-E873-4ECE-BF69-331EFA924F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06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Kattenrassen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Devon</a:t>
            </a:r>
            <a:r>
              <a:rPr lang="nl-NL" dirty="0" smtClean="0"/>
              <a:t> rex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18" y="1905000"/>
            <a:ext cx="4526223" cy="452622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249007" y="2483893"/>
            <a:ext cx="35092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Aanhankelijk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Vrolijk</a:t>
            </a:r>
          </a:p>
          <a:p>
            <a:pPr marL="285750" indent="-285750"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levendig, actief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Veel aandacht nodig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Niet van alleen thuis blijven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Geschikte </a:t>
            </a:r>
            <a:r>
              <a:rPr lang="nl-NL" dirty="0" err="1" smtClean="0"/>
              <a:t>binnenkat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Zeer grote oren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Korte, gekrulde haren </a:t>
            </a:r>
          </a:p>
        </p:txBody>
      </p:sp>
    </p:spTree>
    <p:extLst>
      <p:ext uri="{BB962C8B-B14F-4D97-AF65-F5344CB8AC3E}">
        <p14:creationId xmlns:p14="http://schemas.microsoft.com/office/powerpoint/2010/main" val="25925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Burmees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12" y="1741227"/>
            <a:ext cx="4709330" cy="470933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434316" y="2060812"/>
            <a:ext cx="30702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Bijzonder opvallend ras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Aanwezig, levendig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Nergens bang voor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Miauwt veel en hard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Zelfverzekerd naar soortgenoten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Kan niet goed alleen zijn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Lijkt op siamees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Grote oren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Bengaal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902054" y="2456597"/>
            <a:ext cx="287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Natuurlijk gedrag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Jachtinstinct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Veel beweging nodig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Middelgroot tot groot 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2" y="1905000"/>
            <a:ext cx="4450022" cy="44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Europees </a:t>
            </a:r>
            <a:r>
              <a:rPr lang="nl-NL" dirty="0" err="1" smtClean="0"/>
              <a:t>korthaar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84" y="1645691"/>
            <a:ext cx="4695683" cy="469568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24633" y="3166281"/>
            <a:ext cx="391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huis- tuin- keuken kat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Past zich makkelijk aan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In veel verschillende kleuren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05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Heilige </a:t>
            </a:r>
            <a:r>
              <a:rPr lang="nl-NL" dirty="0" err="1" smtClean="0"/>
              <a:t>birmaan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7" y="1684938"/>
            <a:ext cx="4409080" cy="44090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438030" y="2096069"/>
            <a:ext cx="38896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Vriendelijke kat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Met eigen mening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geen kat voor beginnende eigenaar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Wil graag aandacht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Niet graag alleen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Sociaal naar andere dieren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Regelmatige vachtverzorging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Altijd witte pootjes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Lijkt op siamees </a:t>
            </a:r>
          </a:p>
        </p:txBody>
      </p:sp>
    </p:spTree>
    <p:extLst>
      <p:ext uri="{BB962C8B-B14F-4D97-AF65-F5344CB8AC3E}">
        <p14:creationId xmlns:p14="http://schemas.microsoft.com/office/powerpoint/2010/main" val="10077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Manx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1700284"/>
            <a:ext cx="4504614" cy="450461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601803" y="2369024"/>
            <a:ext cx="338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Makkelijk karakter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Kan zich goed aanpassen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Goed met andere huisdieren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Geduldig met </a:t>
            </a:r>
            <a:r>
              <a:rPr lang="nl-NL" dirty="0" err="1" smtClean="0"/>
              <a:t>kinderne</a:t>
            </a:r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Goede jager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Staartloze kat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Compact lichaam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Noorse boskat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615451" y="2101755"/>
            <a:ext cx="35757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Zelfverzekerde kat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Eigen wil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Makkelijk karakter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Voldoende ruimte nodig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Klimmogelijkheid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Regelmatige vachtverzorging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Dikke vacht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/>
          <a:stretch/>
        </p:blipFill>
        <p:spPr>
          <a:xfrm>
            <a:off x="2715903" y="1767362"/>
            <a:ext cx="3644067" cy="43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Turkse van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38" y="1577453"/>
            <a:ext cx="4809699" cy="480969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847462" y="2551141"/>
            <a:ext cx="3234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Levendige kat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Houd van water en zwemmen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Sociaal naar soortgenoten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Sterk karakter en eigen wil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Oranje wit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61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Balinees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751928" y="2614684"/>
            <a:ext cx="3507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Actieve kat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Aanwezig karakter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Veel behoefte aan gezelschap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Kan niet lang alleen zijn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Slank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Rijzig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Oosterse bouw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37" y="1900156"/>
            <a:ext cx="4512575" cy="45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8511" y="542223"/>
            <a:ext cx="8911687" cy="1280890"/>
          </a:xfrm>
        </p:spPr>
        <p:txBody>
          <a:bodyPr/>
          <a:lstStyle/>
          <a:p>
            <a:r>
              <a:rPr lang="nl-NL" dirty="0" err="1" smtClean="0"/>
              <a:t>Somali</a:t>
            </a:r>
            <a:r>
              <a:rPr lang="nl-NL" dirty="0" smtClean="0"/>
              <a:t>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616016" y="2415654"/>
            <a:ext cx="3220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Speels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Sociaal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Vraagt graag aandacht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Veel ruimte nodig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Kan goed met kinderen en soortgenoten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Langharige variant van </a:t>
            </a:r>
            <a:r>
              <a:rPr lang="nl-NL" dirty="0" err="1" smtClean="0"/>
              <a:t>abessijn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11" y="1705970"/>
            <a:ext cx="4567166" cy="45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 of </a:t>
            </a:r>
            <a:r>
              <a:rPr lang="nl-NL" dirty="0" err="1" smtClean="0"/>
              <a:t>perzisch</a:t>
            </a:r>
            <a:r>
              <a:rPr lang="nl-NL" dirty="0" smtClean="0"/>
              <a:t> langhaar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235700" cy="44831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10985" y="1801504"/>
            <a:ext cx="3642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Vriendelijk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Rustig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Lief </a:t>
            </a:r>
          </a:p>
          <a:p>
            <a:pPr marL="285750" indent="-285750">
              <a:buFontTx/>
              <a:buChar char="-"/>
            </a:pPr>
            <a:r>
              <a:rPr lang="nl-NL" smtClean="0"/>
              <a:t>Nuchter </a:t>
            </a:r>
            <a:endParaRPr lang="nl-NL"/>
          </a:p>
          <a:p>
            <a:pPr marL="285750" indent="-285750">
              <a:buFontTx/>
              <a:buChar char="-"/>
            </a:pPr>
            <a:r>
              <a:rPr lang="nl-NL" smtClean="0"/>
              <a:t> Stressgevoelig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Populair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 smtClean="0"/>
              <a:t>-   Ronde platte kop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Ronde ogen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Korte snuit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Korte oren, wijd uit elkaar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Langhaar 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6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Scottisch</a:t>
            </a:r>
            <a:r>
              <a:rPr lang="nl-NL" dirty="0" smtClean="0"/>
              <a:t> </a:t>
            </a:r>
            <a:r>
              <a:rPr lang="nl-NL" dirty="0" err="1" smtClean="0"/>
              <a:t>fold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861110" y="2593073"/>
            <a:ext cx="3138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Sociaal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Vriendelijk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Speels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Goeie jager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Vouw oren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36" y="2047164"/>
            <a:ext cx="4376098" cy="43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Turkse angora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175009" y="2396319"/>
            <a:ext cx="27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Actieve speelse kat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Gevoelig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Liefdevol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Goed met andere katten of honden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Word graag geaaid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Vaak wit</a:t>
            </a:r>
          </a:p>
          <a:p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9" y="1905000"/>
            <a:ext cx="4354489" cy="43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Ocicat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874758" y="2210937"/>
            <a:ext cx="3480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Actieve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Speelse 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Nieuwschierige</a:t>
            </a:r>
            <a:r>
              <a:rPr lang="nl-NL" dirty="0" smtClean="0"/>
              <a:t> kat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Houd niet van alleen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Voldoende ruimte nodig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Gevlekte vacht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Panter achtig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874857"/>
            <a:ext cx="4354640" cy="43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Burmilla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724633" y="2895982"/>
            <a:ext cx="3562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Rustig en zacht in omgang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Miauwt graag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Makkelijk karakter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Rand om de ogen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1" y="2014180"/>
            <a:ext cx="3794931" cy="37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Cornisch</a:t>
            </a:r>
            <a:r>
              <a:rPr lang="nl-NL" dirty="0" smtClean="0"/>
              <a:t> rex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765575" y="2538483"/>
            <a:ext cx="3125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lief, vrolijk, aanhankelijk ras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Erg sociaal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Niet veel alleen laten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Kort krullende vacht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Beschermen tegen kou en zon 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8" y="1905000"/>
            <a:ext cx="3876817" cy="38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American </a:t>
            </a:r>
            <a:r>
              <a:rPr lang="nl-NL" dirty="0" err="1" smtClean="0"/>
              <a:t>curl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 rot="10800000" flipH="1" flipV="1">
            <a:off x="7813377" y="2902624"/>
            <a:ext cx="3595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Zeldzaam voorkomend ras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Past zich makkelijk aan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Speels, actief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Gekrulde oren</a:t>
            </a:r>
          </a:p>
          <a:p>
            <a:pPr marL="285750" indent="-285750"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allerlei kleuren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068772"/>
            <a:ext cx="4095181" cy="40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Blauwe rus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583077" y="2464471"/>
            <a:ext cx="3357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Houd niet van drukte of lawaai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Liefst in rustig huishouden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Zelfstandig en eenkennig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Altijd blauw grijs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905000"/>
            <a:ext cx="4073599" cy="40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Maine </a:t>
            </a:r>
            <a:r>
              <a:rPr lang="nl-NL" dirty="0" err="1" smtClean="0"/>
              <a:t>Coon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574507" y="2591440"/>
            <a:ext cx="3779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Grootste kattenras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Populair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Makkelijk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Kalm karakter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Speels/actief houdt van klimmen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Zeer groot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Gelijkmatig gebouwd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Lange stugge haren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Haar op 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79" y="1690688"/>
            <a:ext cx="3896929" cy="4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Exotic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902054" y="2524836"/>
            <a:ext cx="3084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Rustig 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Nieuwsschierig</a:t>
            </a:r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Speels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Sociaal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Aanhankelijk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Middelgroot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Verschillende kleuren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Kortharig 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66" y="1904999"/>
            <a:ext cx="4143233" cy="41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Ragdoll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 rot="10800000" flipH="1" flipV="1">
            <a:off x="7445340" y="3104362"/>
            <a:ext cx="3773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- Rustige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Zachtaardige kat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Kan zich goed aanpassen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Houd niet van lawaai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groot, stevig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5" y="1905000"/>
            <a:ext cx="4682035" cy="46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sphynx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246961" y="2183642"/>
            <a:ext cx="3835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Levendige, speelse kat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Aanhankelijk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Veel aandacht nodig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Kan niet goed alleen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Wassen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Huid fijne </a:t>
            </a:r>
            <a:r>
              <a:rPr lang="nl-NL" dirty="0" err="1" smtClean="0"/>
              <a:t>donslaag</a:t>
            </a:r>
            <a:r>
              <a:rPr lang="nl-NL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Gerimpelde huid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2" y="1697586"/>
            <a:ext cx="4750274" cy="47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Siamees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1" y="1624083"/>
            <a:ext cx="4673652" cy="467365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847463" y="2169994"/>
            <a:ext cx="3657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Net iets meer;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Aanhankelijkheid,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Miauwen,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Aandacht vragen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Niet voor iedereen geschikt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Lange slanke kat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Oosters type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3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Abessijn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297839" y="2115403"/>
            <a:ext cx="3070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Aanhankelijke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Actieve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Speelse kat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belangrijk-=</a:t>
            </a:r>
            <a:br>
              <a:rPr lang="nl-NL" dirty="0" smtClean="0"/>
            </a:br>
            <a:r>
              <a:rPr lang="nl-NL" dirty="0" smtClean="0"/>
              <a:t>voldoende ruimte, </a:t>
            </a:r>
            <a:br>
              <a:rPr lang="nl-NL" dirty="0" smtClean="0"/>
            </a:br>
            <a:r>
              <a:rPr lang="nl-NL" dirty="0" smtClean="0"/>
              <a:t>afleiding en beweging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Roofdierachtig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Agouti</a:t>
            </a:r>
            <a:r>
              <a:rPr lang="nl-NL" dirty="0" smtClean="0"/>
              <a:t> vacht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Gemiddeld </a:t>
            </a:r>
            <a:r>
              <a:rPr lang="nl-NL" dirty="0" err="1" smtClean="0"/>
              <a:t>groote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5" y="1905000"/>
            <a:ext cx="4374108" cy="43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Brits </a:t>
            </a:r>
            <a:r>
              <a:rPr lang="nl-NL" dirty="0" err="1" smtClean="0"/>
              <a:t>korthaar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 rot="10800000" flipH="1" flipV="1">
            <a:off x="8086784" y="2583727"/>
            <a:ext cx="3213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Makkelijke sociale kat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Past zich goed aan; </a:t>
            </a:r>
            <a:br>
              <a:rPr lang="nl-NL" dirty="0" smtClean="0"/>
            </a:br>
            <a:r>
              <a:rPr lang="nl-NL" dirty="0" smtClean="0"/>
              <a:t>mensen </a:t>
            </a:r>
            <a:br>
              <a:rPr lang="nl-NL" dirty="0" smtClean="0"/>
            </a:br>
            <a:r>
              <a:rPr lang="nl-NL" dirty="0" smtClean="0"/>
              <a:t>soortgenoten </a:t>
            </a:r>
            <a:br>
              <a:rPr lang="nl-NL" dirty="0" smtClean="0"/>
            </a:br>
            <a:r>
              <a:rPr lang="nl-NL" dirty="0" smtClean="0"/>
              <a:t>honden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Ronde kop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Dikke vacht 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905000"/>
            <a:ext cx="4052334" cy="41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</TotalTime>
  <Words>450</Words>
  <Application>Microsoft Office PowerPoint</Application>
  <PresentationFormat>Aangepast</PresentationFormat>
  <Paragraphs>213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Sliert</vt:lpstr>
      <vt:lpstr>Kattenrassen </vt:lpstr>
      <vt:lpstr>Pers of perzisch langhaar </vt:lpstr>
      <vt:lpstr>Maine Coon</vt:lpstr>
      <vt:lpstr>Exotic </vt:lpstr>
      <vt:lpstr>Ragdoll </vt:lpstr>
      <vt:lpstr>sphynx</vt:lpstr>
      <vt:lpstr>Siamees </vt:lpstr>
      <vt:lpstr>Abessijn </vt:lpstr>
      <vt:lpstr>Brits korthaar </vt:lpstr>
      <vt:lpstr>Devon rex </vt:lpstr>
      <vt:lpstr>Burmees </vt:lpstr>
      <vt:lpstr>Bengaal </vt:lpstr>
      <vt:lpstr>Europees korthaar </vt:lpstr>
      <vt:lpstr>Heilige birmaan </vt:lpstr>
      <vt:lpstr>Manx </vt:lpstr>
      <vt:lpstr>Noorse boskat </vt:lpstr>
      <vt:lpstr>Turkse van </vt:lpstr>
      <vt:lpstr>Balinees </vt:lpstr>
      <vt:lpstr>Somali  </vt:lpstr>
      <vt:lpstr>Scottisch fold </vt:lpstr>
      <vt:lpstr>Turkse angora </vt:lpstr>
      <vt:lpstr>Ocicat </vt:lpstr>
      <vt:lpstr>Burmilla </vt:lpstr>
      <vt:lpstr>Cornisch rex </vt:lpstr>
      <vt:lpstr>American curl </vt:lpstr>
      <vt:lpstr>Blauwe rus </vt:lpstr>
    </vt:vector>
  </TitlesOfParts>
  <Company>Leppink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Kattenrassen</dc:title>
  <dc:creator>Willemijn Weeink</dc:creator>
  <cp:lastModifiedBy>Mariska Roosink</cp:lastModifiedBy>
  <cp:revision>25</cp:revision>
  <dcterms:created xsi:type="dcterms:W3CDTF">2017-11-01T09:02:18Z</dcterms:created>
  <dcterms:modified xsi:type="dcterms:W3CDTF">2017-11-08T09:08:17Z</dcterms:modified>
</cp:coreProperties>
</file>